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098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23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avril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3915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Tell </a:t>
            </a:r>
            <a:r>
              <a:rPr lang="en-US" sz="2800" dirty="0" smtClean="0">
                <a:latin typeface="Kristen ITC" pitchFamily="66" charset="0"/>
              </a:rPr>
              <a:t>what belongs to you and others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965" y="3733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locations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965" y="5334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preposition </a:t>
            </a:r>
            <a:r>
              <a:rPr lang="en-US" sz="2800" dirty="0" smtClean="0">
                <a:latin typeface="Kristen ITC" pitchFamily="66" charset="0"/>
              </a:rPr>
              <a:t>de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5242" y="4572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preposition à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3777" y="616793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 </a:t>
            </a:r>
            <a:r>
              <a:rPr lang="en-US" sz="2800" smtClean="0">
                <a:latin typeface="Kristen ITC" pitchFamily="66" charset="0"/>
              </a:rPr>
              <a:t>prendre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36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69</cp:revision>
  <dcterms:created xsi:type="dcterms:W3CDTF">2011-09-14T23:22:57Z</dcterms:created>
  <dcterms:modified xsi:type="dcterms:W3CDTF">2012-04-23T11:03:24Z</dcterms:modified>
</cp:coreProperties>
</file>